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2118" y="8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3" name="chimes.wav"/>
          </p:stSnd>
        </p:sndAc>
      </p:transition>
    </mc:Choice>
    <mc:Fallback xmlns="">
      <p:transition spd="slow" advTm="180000">
        <p:sndAc>
          <p:stSnd>
            <p:snd r:embed="rId14" name="chimes.wav"/>
          </p:stSnd>
        </p:sndAc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E799A-2453-914A-450E-E7A4F8FA75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错题重做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838ECB-6D62-164D-FB32-40B84F7284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4400" y="0"/>
            <a:ext cx="72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/>
            </a:pPr>
            <a:r>
              <a:t>2024年12月06日错题重做</a:t>
            </a:r>
          </a:p>
        </p:txBody>
      </p:sp>
    </p:spTree>
    <p:extLst>
      <p:ext uri="{BB962C8B-B14F-4D97-AF65-F5344CB8AC3E}">
        <p14:creationId xmlns:p14="http://schemas.microsoft.com/office/powerpoint/2010/main" val="419291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第9题,题目来源:必修3第9章第4节第11题/题库编号:20231394K11</a:t>
            </a:r>
          </a:p>
        </p:txBody>
      </p:sp>
      <p:pic>
        <p:nvPicPr>
          <p:cNvPr id="3" name="Picture 2" descr="20231394K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第10题,题目来源:必修3第10章第1节第4题/题库编号:202313101K4</a:t>
            </a:r>
          </a:p>
        </p:txBody>
      </p:sp>
      <p:pic>
        <p:nvPicPr>
          <p:cNvPr id="3" name="Picture 2" descr="202313101K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第11题,题目来源:必修3第10章第2节第6题/题库编号:202313102K6</a:t>
            </a:r>
          </a:p>
        </p:txBody>
      </p:sp>
      <p:pic>
        <p:nvPicPr>
          <p:cNvPr id="3" name="Picture 2" descr="202313102K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第12题,题目来源:必修3第10章第3节第1题/题库编号:202313103K1</a:t>
            </a:r>
          </a:p>
        </p:txBody>
      </p:sp>
      <p:pic>
        <p:nvPicPr>
          <p:cNvPr id="3" name="Picture 2" descr="202313103K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7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第13题,题目来源:必修3第10章第3节第11题/题库编号:202313103K11</a:t>
            </a:r>
          </a:p>
        </p:txBody>
      </p:sp>
      <p:pic>
        <p:nvPicPr>
          <p:cNvPr id="3" name="Picture 2" descr="202313103K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第14题,题目来源:必修3第10章专题3第12题/题库编号:20231310Z3K12</a:t>
            </a:r>
          </a:p>
        </p:txBody>
      </p:sp>
      <p:pic>
        <p:nvPicPr>
          <p:cNvPr id="3" name="Picture 2" descr="20231310Z3K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6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第15题,题目来源:必修3第10章专题4第9题/题库编号:20231310Z4K9</a:t>
            </a:r>
          </a:p>
        </p:txBody>
      </p:sp>
      <p:pic>
        <p:nvPicPr>
          <p:cNvPr id="3" name="Picture 2" descr="20231310Z4K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3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第16题,题目来源:必修3第10章专题4第10题/题库编号:20231310Z4K10</a:t>
            </a:r>
          </a:p>
        </p:txBody>
      </p:sp>
      <p:pic>
        <p:nvPicPr>
          <p:cNvPr id="3" name="Picture 2" descr="20231310Z4K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0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第17题,题目来源:必修3第10章第4节第1课时第10题/题库编号:2023131041KK10</a:t>
            </a:r>
          </a:p>
        </p:txBody>
      </p:sp>
      <p:pic>
        <p:nvPicPr>
          <p:cNvPr id="3" name="Picture 2" descr="2023131041KK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8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第18题,题目来源:必修3第10章第4节第2课时第13题/题库编号:2023131042KK13</a:t>
            </a:r>
          </a:p>
        </p:txBody>
      </p:sp>
      <p:pic>
        <p:nvPicPr>
          <p:cNvPr id="3" name="Picture 2" descr="2023131042KK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3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第1题,题目来源:必修3第9章第1节第11题/题库编号:20231391K11</a:t>
            </a:r>
          </a:p>
        </p:txBody>
      </p:sp>
      <p:pic>
        <p:nvPicPr>
          <p:cNvPr id="3" name="Picture 2" descr="20231391K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第19题,题目来源:必修3第10章第5节第1课时第6题/题库编号:2023131051KK6</a:t>
            </a:r>
          </a:p>
        </p:txBody>
      </p:sp>
      <p:pic>
        <p:nvPicPr>
          <p:cNvPr id="3" name="Picture 2" descr="2023131051KK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第20题,题目来源:必修3第10章第5节第2课时第11题/题库编号:2023131052KK11</a:t>
            </a:r>
          </a:p>
        </p:txBody>
      </p:sp>
      <p:pic>
        <p:nvPicPr>
          <p:cNvPr id="3" name="Picture 2" descr="2023131052KK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第21题,题目来源:必修3第10章专题5第1题/题库编号:20231310Z5K1</a:t>
            </a:r>
          </a:p>
        </p:txBody>
      </p:sp>
      <p:pic>
        <p:nvPicPr>
          <p:cNvPr id="3" name="Picture 2" descr="20231310Z5K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第22题,题目来源:必修3第10章专题6第12题/题库编号:20231310Z6K12</a:t>
            </a:r>
          </a:p>
        </p:txBody>
      </p:sp>
      <p:pic>
        <p:nvPicPr>
          <p:cNvPr id="3" name="Picture 2" descr="20231310Z6K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6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91K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第1题答案</a:t>
            </a:r>
          </a:p>
          <a:p>
            <a:r>
              <a:t>题目来源:必修3第9章第1节第11题/题库编号:A20231391K11</a:t>
            </a:r>
          </a:p>
        </p:txBody>
      </p:sp>
    </p:spTree>
    <p:extLst>
      <p:ext uri="{BB962C8B-B14F-4D97-AF65-F5344CB8AC3E}">
        <p14:creationId xmlns:p14="http://schemas.microsoft.com/office/powerpoint/2010/main" val="22688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92K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第2题答案</a:t>
            </a:r>
          </a:p>
          <a:p>
            <a:r>
              <a:t>题目来源:必修3第9章第2节第12题/题库编号:A20231392K12</a:t>
            </a:r>
          </a:p>
        </p:txBody>
      </p:sp>
    </p:spTree>
    <p:extLst>
      <p:ext uri="{BB962C8B-B14F-4D97-AF65-F5344CB8AC3E}">
        <p14:creationId xmlns:p14="http://schemas.microsoft.com/office/powerpoint/2010/main" val="35877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9Z1K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第3题答案</a:t>
            </a:r>
          </a:p>
          <a:p>
            <a:r>
              <a:t>题目来源:必修3第9章专题1第10题/题库编号:A2023139Z1K10</a:t>
            </a:r>
          </a:p>
        </p:txBody>
      </p:sp>
    </p:spTree>
    <p:extLst>
      <p:ext uri="{BB962C8B-B14F-4D97-AF65-F5344CB8AC3E}">
        <p14:creationId xmlns:p14="http://schemas.microsoft.com/office/powerpoint/2010/main" val="86726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931KK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第4题答案</a:t>
            </a:r>
          </a:p>
          <a:p>
            <a:r>
              <a:t>题目来源:必修3第9章第3节第1课时第9题/题库编号:A202313931KK9</a:t>
            </a:r>
          </a:p>
        </p:txBody>
      </p:sp>
    </p:spTree>
    <p:extLst>
      <p:ext uri="{BB962C8B-B14F-4D97-AF65-F5344CB8AC3E}">
        <p14:creationId xmlns:p14="http://schemas.microsoft.com/office/powerpoint/2010/main" val="30097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932KK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第5题答案</a:t>
            </a:r>
          </a:p>
          <a:p>
            <a:r>
              <a:t>题目来源:必修3第9章第3节第2课时第6题/题库编号:A202313932KK6</a:t>
            </a:r>
          </a:p>
        </p:txBody>
      </p:sp>
    </p:spTree>
    <p:extLst>
      <p:ext uri="{BB962C8B-B14F-4D97-AF65-F5344CB8AC3E}">
        <p14:creationId xmlns:p14="http://schemas.microsoft.com/office/powerpoint/2010/main" val="80742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9Z2K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第6题答案</a:t>
            </a:r>
          </a:p>
          <a:p>
            <a:r>
              <a:t>题目来源:必修3第9章专题2第9题/题库编号:A2023139Z2K9</a:t>
            </a:r>
          </a:p>
        </p:txBody>
      </p:sp>
    </p:spTree>
    <p:extLst>
      <p:ext uri="{BB962C8B-B14F-4D97-AF65-F5344CB8AC3E}">
        <p14:creationId xmlns:p14="http://schemas.microsoft.com/office/powerpoint/2010/main" val="39158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第2题,题目来源:必修3第9章第2节第12题/题库编号:20231392K12</a:t>
            </a:r>
          </a:p>
        </p:txBody>
      </p:sp>
      <p:pic>
        <p:nvPicPr>
          <p:cNvPr id="3" name="Picture 2" descr="20231392K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9Z2K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第7题答案</a:t>
            </a:r>
          </a:p>
          <a:p>
            <a:r>
              <a:t>题目来源:必修3第9章专题2第11题/题库编号:A2023139Z2K11</a:t>
            </a:r>
          </a:p>
        </p:txBody>
      </p:sp>
    </p:spTree>
    <p:extLst>
      <p:ext uri="{BB962C8B-B14F-4D97-AF65-F5344CB8AC3E}">
        <p14:creationId xmlns:p14="http://schemas.microsoft.com/office/powerpoint/2010/main" val="40943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94K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第8题答案</a:t>
            </a:r>
          </a:p>
          <a:p>
            <a:r>
              <a:t>题目来源:必修3第9章第4节第9题/题库编号:A20231394K9</a:t>
            </a:r>
          </a:p>
        </p:txBody>
      </p:sp>
    </p:spTree>
    <p:extLst>
      <p:ext uri="{BB962C8B-B14F-4D97-AF65-F5344CB8AC3E}">
        <p14:creationId xmlns:p14="http://schemas.microsoft.com/office/powerpoint/2010/main" val="4623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94K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第9题答案</a:t>
            </a:r>
          </a:p>
          <a:p>
            <a:r>
              <a:t>题目来源:必修3第9章第4节第11题/题库编号:A20231394K11</a:t>
            </a:r>
          </a:p>
        </p:txBody>
      </p:sp>
    </p:spTree>
    <p:extLst>
      <p:ext uri="{BB962C8B-B14F-4D97-AF65-F5344CB8AC3E}">
        <p14:creationId xmlns:p14="http://schemas.microsoft.com/office/powerpoint/2010/main" val="404214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1K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第10题答案</a:t>
            </a:r>
          </a:p>
          <a:p>
            <a:r>
              <a:t>题目来源:必修3第10章第1节第4题/题库编号:A202313101K4</a:t>
            </a:r>
          </a:p>
        </p:txBody>
      </p:sp>
    </p:spTree>
    <p:extLst>
      <p:ext uri="{BB962C8B-B14F-4D97-AF65-F5344CB8AC3E}">
        <p14:creationId xmlns:p14="http://schemas.microsoft.com/office/powerpoint/2010/main" val="66161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2K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第11题答案</a:t>
            </a:r>
          </a:p>
          <a:p>
            <a:r>
              <a:t>题目来源:必修3第10章第2节第6题/题库编号:A202313102K6</a:t>
            </a:r>
          </a:p>
        </p:txBody>
      </p:sp>
    </p:spTree>
    <p:extLst>
      <p:ext uri="{BB962C8B-B14F-4D97-AF65-F5344CB8AC3E}">
        <p14:creationId xmlns:p14="http://schemas.microsoft.com/office/powerpoint/2010/main" val="38320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3K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第12题答案</a:t>
            </a:r>
          </a:p>
          <a:p>
            <a:r>
              <a:t>题目来源:必修3第10章第3节第1题/题库编号:A202313103K1</a:t>
            </a:r>
          </a:p>
        </p:txBody>
      </p:sp>
    </p:spTree>
    <p:extLst>
      <p:ext uri="{BB962C8B-B14F-4D97-AF65-F5344CB8AC3E}">
        <p14:creationId xmlns:p14="http://schemas.microsoft.com/office/powerpoint/2010/main" val="36763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3K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第13题答案</a:t>
            </a:r>
          </a:p>
          <a:p>
            <a:r>
              <a:t>题目来源:必修3第10章第3节第11题/题库编号:A202313103K11</a:t>
            </a:r>
          </a:p>
        </p:txBody>
      </p:sp>
    </p:spTree>
    <p:extLst>
      <p:ext uri="{BB962C8B-B14F-4D97-AF65-F5344CB8AC3E}">
        <p14:creationId xmlns:p14="http://schemas.microsoft.com/office/powerpoint/2010/main" val="360233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Z3K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第14题答案</a:t>
            </a:r>
          </a:p>
          <a:p>
            <a:r>
              <a:t>题目来源:必修3第10章专题3第12题/题库编号:A20231310Z3K12</a:t>
            </a:r>
          </a:p>
        </p:txBody>
      </p:sp>
    </p:spTree>
    <p:extLst>
      <p:ext uri="{BB962C8B-B14F-4D97-AF65-F5344CB8AC3E}">
        <p14:creationId xmlns:p14="http://schemas.microsoft.com/office/powerpoint/2010/main" val="130619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Z4K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第15题答案</a:t>
            </a:r>
          </a:p>
          <a:p>
            <a:r>
              <a:t>题目来源:必修3第10章专题4第9题/题库编号:A20231310Z4K9</a:t>
            </a:r>
          </a:p>
        </p:txBody>
      </p:sp>
    </p:spTree>
    <p:extLst>
      <p:ext uri="{BB962C8B-B14F-4D97-AF65-F5344CB8AC3E}">
        <p14:creationId xmlns:p14="http://schemas.microsoft.com/office/powerpoint/2010/main" val="371180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Z4K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第16题答案</a:t>
            </a:r>
          </a:p>
          <a:p>
            <a:r>
              <a:t>题目来源:必修3第10章专题4第10题/题库编号:A20231310Z4K10</a:t>
            </a:r>
          </a:p>
        </p:txBody>
      </p:sp>
    </p:spTree>
    <p:extLst>
      <p:ext uri="{BB962C8B-B14F-4D97-AF65-F5344CB8AC3E}">
        <p14:creationId xmlns:p14="http://schemas.microsoft.com/office/powerpoint/2010/main" val="13028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第3题,题目来源:必修3第9章专题1第10题/题库编号:2023139Z1K10</a:t>
            </a:r>
          </a:p>
        </p:txBody>
      </p:sp>
      <p:pic>
        <p:nvPicPr>
          <p:cNvPr id="3" name="Picture 2" descr="2023139Z1K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3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41KK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第17题答案</a:t>
            </a:r>
          </a:p>
          <a:p>
            <a:r>
              <a:t>题目来源:必修3第10章第4节第1课时第10题/题库编号:A2023131041KK10</a:t>
            </a:r>
          </a:p>
        </p:txBody>
      </p:sp>
    </p:spTree>
    <p:extLst>
      <p:ext uri="{BB962C8B-B14F-4D97-AF65-F5344CB8AC3E}">
        <p14:creationId xmlns:p14="http://schemas.microsoft.com/office/powerpoint/2010/main" val="13329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42KK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第18题答案</a:t>
            </a:r>
          </a:p>
          <a:p>
            <a:r>
              <a:t>题目来源:必修3第10章第4节第2课时第13题/题库编号:A2023131042KK13</a:t>
            </a:r>
          </a:p>
        </p:txBody>
      </p:sp>
    </p:spTree>
    <p:extLst>
      <p:ext uri="{BB962C8B-B14F-4D97-AF65-F5344CB8AC3E}">
        <p14:creationId xmlns:p14="http://schemas.microsoft.com/office/powerpoint/2010/main" val="288210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51KK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第19题答案</a:t>
            </a:r>
          </a:p>
          <a:p>
            <a:r>
              <a:t>题目来源:必修3第10章第5节第1课时第6题/题库编号:A2023131051KK6</a:t>
            </a:r>
          </a:p>
        </p:txBody>
      </p:sp>
    </p:spTree>
    <p:extLst>
      <p:ext uri="{BB962C8B-B14F-4D97-AF65-F5344CB8AC3E}">
        <p14:creationId xmlns:p14="http://schemas.microsoft.com/office/powerpoint/2010/main" val="61432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52KK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第20题答案</a:t>
            </a:r>
          </a:p>
          <a:p>
            <a:r>
              <a:t>题目来源:必修3第10章第5节第2课时第11题/题库编号:A2023131052KK11</a:t>
            </a:r>
          </a:p>
        </p:txBody>
      </p:sp>
    </p:spTree>
    <p:extLst>
      <p:ext uri="{BB962C8B-B14F-4D97-AF65-F5344CB8AC3E}">
        <p14:creationId xmlns:p14="http://schemas.microsoft.com/office/powerpoint/2010/main" val="325114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1K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第21题答案</a:t>
            </a:r>
          </a:p>
          <a:p>
            <a:r>
              <a:t>题目来源:必修3第10章专题5第1题/题库编号:A20231310Z5K1</a:t>
            </a:r>
          </a:p>
        </p:txBody>
      </p:sp>
    </p:spTree>
    <p:extLst>
      <p:ext uri="{BB962C8B-B14F-4D97-AF65-F5344CB8AC3E}">
        <p14:creationId xmlns:p14="http://schemas.microsoft.com/office/powerpoint/2010/main" val="216237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1310Z6K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b="1">
                <a:solidFill>
                  <a:srgbClr val="FF7F50"/>
                </a:solidFill>
              </a:defRPr>
            </a:pPr>
            <a:r>
              <a:t>第22题答案</a:t>
            </a:r>
          </a:p>
          <a:p>
            <a:r>
              <a:t>题目来源:必修3第10章专题6第12题/题库编号:A20231310Z6K12</a:t>
            </a:r>
          </a:p>
        </p:txBody>
      </p:sp>
    </p:spTree>
    <p:extLst>
      <p:ext uri="{BB962C8B-B14F-4D97-AF65-F5344CB8AC3E}">
        <p14:creationId xmlns:p14="http://schemas.microsoft.com/office/powerpoint/2010/main" val="39763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9144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34" b="1">
                <a:solidFill>
                  <a:srgbClr val="FF7F50"/>
                </a:solidFill>
              </a:defRPr>
            </a:pPr>
            <a:r>
              <a:t> 1    D   2    B   4    C   5   AD   6  ABC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34" b="1">
                <a:solidFill>
                  <a:srgbClr val="FF7F50"/>
                </a:solidFill>
              </a:defRPr>
            </a:pPr>
            <a:r>
              <a:t> 7   CD   9   BC  10   BC  11  ABC  12   CD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7432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34" b="1">
                <a:solidFill>
                  <a:srgbClr val="FF7F50"/>
                </a:solidFill>
              </a:defRPr>
            </a:pPr>
            <a:r>
              <a:t>13   AB  16    C  </a:t>
            </a:r>
          </a:p>
        </p:txBody>
      </p:sp>
    </p:spTree>
    <p:extLst>
      <p:ext uri="{BB962C8B-B14F-4D97-AF65-F5344CB8AC3E}">
        <p14:creationId xmlns:p14="http://schemas.microsoft.com/office/powerpoint/2010/main" val="173227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第4题,题目来源:必修3第9章第3节第1课时第9题/题库编号:202313931KK9</a:t>
            </a:r>
          </a:p>
        </p:txBody>
      </p:sp>
      <p:pic>
        <p:nvPicPr>
          <p:cNvPr id="3" name="Picture 2" descr="202313931KK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5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第5题,题目来源:必修3第9章第3节第2课时第6题/题库编号:202313932KK6</a:t>
            </a:r>
          </a:p>
        </p:txBody>
      </p:sp>
      <p:pic>
        <p:nvPicPr>
          <p:cNvPr id="3" name="Picture 2" descr="202313932KK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4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第6题,题目来源:必修3第9章专题2第9题/题库编号:2023139Z2K9</a:t>
            </a:r>
          </a:p>
        </p:txBody>
      </p:sp>
      <p:pic>
        <p:nvPicPr>
          <p:cNvPr id="3" name="Picture 2" descr="2023139Z2K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1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第7题,题目来源:必修3第9章专题2第11题/题库编号:2023139Z2K11</a:t>
            </a:r>
          </a:p>
        </p:txBody>
      </p:sp>
      <p:pic>
        <p:nvPicPr>
          <p:cNvPr id="3" name="Picture 2" descr="2023139Z2K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第8题,题目来源:必修3第9章第4节第9题/题库编号:20231394K9</a:t>
            </a:r>
          </a:p>
        </p:txBody>
      </p:sp>
      <p:pic>
        <p:nvPicPr>
          <p:cNvPr id="3" name="Picture 2" descr="20231394K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4" name="chimes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873</Words>
  <Application>Microsoft Office PowerPoint</Application>
  <PresentationFormat>宽屏</PresentationFormat>
  <Paragraphs>119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错题重做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Administrator</cp:lastModifiedBy>
  <cp:revision>6</cp:revision>
  <dcterms:created xsi:type="dcterms:W3CDTF">2013-01-27T09:14:16Z</dcterms:created>
  <dcterms:modified xsi:type="dcterms:W3CDTF">2024-12-06T02:06:00Z</dcterms:modified>
  <cp:category/>
</cp:coreProperties>
</file>